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338" r:id="rId2"/>
    <p:sldId id="277" r:id="rId3"/>
    <p:sldId id="278" r:id="rId4"/>
    <p:sldId id="279" r:id="rId5"/>
    <p:sldId id="337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66" d="100"/>
          <a:sy n="66" d="100"/>
        </p:scale>
        <p:origin x="102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461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04"/>
    </p:cViewPr>
  </p:sorterViewPr>
  <p:notesViewPr>
    <p:cSldViewPr snapToGrid="0"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47344-2E45-46F3-B54A-51C41DBF1AF1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15C21-8BD1-4B44-BD27-A4526AA27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8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4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7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6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4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6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53C8-9CB2-4579-A93D-C5F6EADF2D79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EA69-F5EE-45ED-91F3-44EF89F9B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5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Monthly Director’s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Director’s Report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BSIP Data</a:t>
            </a:r>
          </a:p>
          <a:p>
            <a:r>
              <a:rPr lang="en-US" dirty="0" smtClean="0"/>
              <a:t>Showing your data to you</a:t>
            </a:r>
          </a:p>
          <a:p>
            <a:r>
              <a:rPr lang="en-US" dirty="0" smtClean="0"/>
              <a:t>Summary and Outlier Information</a:t>
            </a:r>
          </a:p>
          <a:p>
            <a:r>
              <a:rPr lang="en-US" dirty="0" smtClean="0"/>
              <a:t>Produced and Distributed Monthly</a:t>
            </a:r>
          </a:p>
          <a:p>
            <a:r>
              <a:rPr lang="en-US" dirty="0" smtClean="0"/>
              <a:t>Sample Report will come the end of June covering the month of May</a:t>
            </a:r>
          </a:p>
        </p:txBody>
      </p:sp>
    </p:spTree>
    <p:extLst>
      <p:ext uri="{BB962C8B-B14F-4D97-AF65-F5344CB8AC3E}">
        <p14:creationId xmlns:p14="http://schemas.microsoft.com/office/powerpoint/2010/main" val="336279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Areas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30-day Inspections</a:t>
            </a:r>
          </a:p>
          <a:p>
            <a:r>
              <a:rPr lang="en-US" dirty="0" smtClean="0"/>
              <a:t>Mileage based PMs</a:t>
            </a:r>
          </a:p>
          <a:p>
            <a:r>
              <a:rPr lang="en-US" dirty="0" smtClean="0"/>
              <a:t>Technician Labor Hours</a:t>
            </a:r>
          </a:p>
          <a:p>
            <a:r>
              <a:rPr lang="en-US" dirty="0" smtClean="0"/>
              <a:t>Parts Purchasing  Volume</a:t>
            </a:r>
            <a:endParaRPr lang="en-US" dirty="0"/>
          </a:p>
          <a:p>
            <a:r>
              <a:rPr lang="en-US" dirty="0" smtClean="0"/>
              <a:t>Cost Summaries by Category of Operation (Local 7000s, Local Other, and Yellow Fleet)</a:t>
            </a:r>
          </a:p>
          <a:p>
            <a:r>
              <a:rPr lang="en-US" dirty="0" smtClean="0"/>
              <a:t>Outliers in MPG and Oil Consumed</a:t>
            </a:r>
          </a:p>
          <a:p>
            <a:r>
              <a:rPr lang="en-US" dirty="0" smtClean="0"/>
              <a:t>VMRS Codes</a:t>
            </a:r>
          </a:p>
          <a:p>
            <a:pPr lvl="1"/>
            <a:r>
              <a:rPr lang="en-US" dirty="0" smtClean="0"/>
              <a:t>Top codes used by labor hours</a:t>
            </a:r>
          </a:p>
          <a:p>
            <a:pPr lvl="1"/>
            <a:r>
              <a:rPr lang="en-US" dirty="0" smtClean="0"/>
              <a:t>Assessment of how much the codes are used</a:t>
            </a:r>
          </a:p>
        </p:txBody>
      </p:sp>
    </p:spTree>
    <p:extLst>
      <p:ext uri="{BB962C8B-B14F-4D97-AF65-F5344CB8AC3E}">
        <p14:creationId xmlns:p14="http://schemas.microsoft.com/office/powerpoint/2010/main" val="13546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data put in can be retrieved</a:t>
            </a:r>
          </a:p>
          <a:p>
            <a:r>
              <a:rPr lang="en-US" dirty="0" smtClean="0"/>
              <a:t>Look it over give us ideas</a:t>
            </a:r>
          </a:p>
          <a:p>
            <a:pPr lvl="1"/>
            <a:r>
              <a:rPr lang="en-US" dirty="0" smtClean="0"/>
              <a:t>It can’t necessarily have everything but we’ll look into all suggestions</a:t>
            </a:r>
          </a:p>
          <a:p>
            <a:r>
              <a:rPr lang="en-US" dirty="0" smtClean="0"/>
              <a:t>We’ll be refining the report over the summer</a:t>
            </a:r>
          </a:p>
          <a:p>
            <a:r>
              <a:rPr lang="en-US" dirty="0" smtClean="0"/>
              <a:t>Monthly distribution beginning with the new school year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85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8097" y="662152"/>
            <a:ext cx="5743903" cy="52567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0251" y="286604"/>
            <a:ext cx="5903388" cy="537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have it, ask questions of your staff and ours</a:t>
            </a:r>
          </a:p>
          <a:p>
            <a:r>
              <a:rPr lang="en-US" dirty="0" smtClean="0"/>
              <a:t>We can point you to more details on anything you’re concerned about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158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Monthly Director’s Report</vt:lpstr>
      <vt:lpstr>What is the Director’s Report ?</vt:lpstr>
      <vt:lpstr>Primary Areas Covered</vt:lpstr>
      <vt:lpstr>Feedback</vt:lpstr>
      <vt:lpstr>PowerPoint Presentation</vt:lpstr>
      <vt:lpstr>Use It!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Carolina School Bus Inspector Certification Program</dc:title>
  <dc:creator>rhenson</dc:creator>
  <cp:lastModifiedBy>Derek Graham</cp:lastModifiedBy>
  <cp:revision>36</cp:revision>
  <dcterms:created xsi:type="dcterms:W3CDTF">2016-06-17T19:01:48Z</dcterms:created>
  <dcterms:modified xsi:type="dcterms:W3CDTF">2016-08-01T14:40:06Z</dcterms:modified>
</cp:coreProperties>
</file>